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</p:sldMasterIdLst>
  <p:notesMasterIdLst>
    <p:notesMasterId r:id="rId18"/>
  </p:notesMasterIdLst>
  <p:sldIdLst>
    <p:sldId id="256" r:id="rId3"/>
    <p:sldId id="257" r:id="rId4"/>
    <p:sldId id="291" r:id="rId5"/>
    <p:sldId id="292" r:id="rId6"/>
    <p:sldId id="260" r:id="rId7"/>
    <p:sldId id="261" r:id="rId8"/>
    <p:sldId id="290" r:id="rId9"/>
    <p:sldId id="276" r:id="rId10"/>
    <p:sldId id="281" r:id="rId11"/>
    <p:sldId id="293" r:id="rId12"/>
    <p:sldId id="294" r:id="rId13"/>
    <p:sldId id="295" r:id="rId14"/>
    <p:sldId id="296" r:id="rId15"/>
    <p:sldId id="331" r:id="rId16"/>
    <p:sldId id="33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ia Ossetchkina" initials="K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/>
    <p:restoredTop sz="94715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B893E6-24B7-44C9-A73F-7D12F836617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276398-2F37-42B4-B094-34B10A5323F8}">
      <dgm:prSet/>
      <dgm:spPr/>
      <dgm:t>
        <a:bodyPr/>
        <a:lstStyle/>
        <a:p>
          <a:r>
            <a:rPr lang="en-US"/>
            <a:t>Problem Background</a:t>
          </a:r>
        </a:p>
      </dgm:t>
    </dgm:pt>
    <dgm:pt modelId="{EBFA7383-6D7A-4BC3-808C-E75E2501E5AB}" type="parTrans" cxnId="{8B5E3B34-0D2D-4FCC-92A8-72C4C3E63517}">
      <dgm:prSet/>
      <dgm:spPr/>
      <dgm:t>
        <a:bodyPr/>
        <a:lstStyle/>
        <a:p>
          <a:endParaRPr lang="en-US"/>
        </a:p>
      </dgm:t>
    </dgm:pt>
    <dgm:pt modelId="{DEC857F0-D2F7-4116-84C8-B2E6FF71FA3C}" type="sibTrans" cxnId="{8B5E3B34-0D2D-4FCC-92A8-72C4C3E63517}">
      <dgm:prSet/>
      <dgm:spPr/>
      <dgm:t>
        <a:bodyPr/>
        <a:lstStyle/>
        <a:p>
          <a:endParaRPr lang="en-US"/>
        </a:p>
      </dgm:t>
    </dgm:pt>
    <dgm:pt modelId="{B217C9A0-7BC7-4321-9BA2-E4F05FB01E60}">
      <dgm:prSet/>
      <dgm:spPr/>
      <dgm:t>
        <a:bodyPr/>
        <a:lstStyle/>
        <a:p>
          <a:r>
            <a:rPr lang="en-US"/>
            <a:t>Learning Objectives</a:t>
          </a:r>
        </a:p>
      </dgm:t>
    </dgm:pt>
    <dgm:pt modelId="{39F1278B-C823-4796-82AA-2BF4D8E4A716}" type="parTrans" cxnId="{DFD1D006-EF4E-4040-81AE-11B454130E40}">
      <dgm:prSet/>
      <dgm:spPr/>
      <dgm:t>
        <a:bodyPr/>
        <a:lstStyle/>
        <a:p>
          <a:endParaRPr lang="en-US"/>
        </a:p>
      </dgm:t>
    </dgm:pt>
    <dgm:pt modelId="{93220B7A-B21E-418C-8B81-CEE58B35A20C}" type="sibTrans" cxnId="{DFD1D006-EF4E-4040-81AE-11B454130E40}">
      <dgm:prSet/>
      <dgm:spPr/>
      <dgm:t>
        <a:bodyPr/>
        <a:lstStyle/>
        <a:p>
          <a:endParaRPr lang="en-US"/>
        </a:p>
      </dgm:t>
    </dgm:pt>
    <dgm:pt modelId="{A16EEA43-064C-4401-BD4B-2D2F7CAC179A}">
      <dgm:prSet/>
      <dgm:spPr/>
      <dgm:t>
        <a:bodyPr/>
        <a:lstStyle/>
        <a:p>
          <a:r>
            <a:rPr lang="en-US"/>
            <a:t>Coding</a:t>
          </a:r>
        </a:p>
      </dgm:t>
    </dgm:pt>
    <dgm:pt modelId="{CDC81DD3-19EA-4BA8-9FC4-7453E906A333}" type="parTrans" cxnId="{602D9CDF-7C24-436B-8DBA-3DA4F4827B35}">
      <dgm:prSet/>
      <dgm:spPr/>
      <dgm:t>
        <a:bodyPr/>
        <a:lstStyle/>
        <a:p>
          <a:endParaRPr lang="en-US"/>
        </a:p>
      </dgm:t>
    </dgm:pt>
    <dgm:pt modelId="{733881E6-A79B-48C5-906D-B4F30884C5FF}" type="sibTrans" cxnId="{602D9CDF-7C24-436B-8DBA-3DA4F4827B35}">
      <dgm:prSet/>
      <dgm:spPr/>
      <dgm:t>
        <a:bodyPr/>
        <a:lstStyle/>
        <a:p>
          <a:endParaRPr lang="en-US"/>
        </a:p>
      </dgm:t>
    </dgm:pt>
    <dgm:pt modelId="{F8C46F36-B032-4B30-9CE8-3A1875151962}" type="pres">
      <dgm:prSet presAssocID="{2AB893E6-24B7-44C9-A73F-7D12F8366175}" presName="root" presStyleCnt="0">
        <dgm:presLayoutVars>
          <dgm:dir/>
          <dgm:resizeHandles val="exact"/>
        </dgm:presLayoutVars>
      </dgm:prSet>
      <dgm:spPr/>
    </dgm:pt>
    <dgm:pt modelId="{F1316BC5-D051-4429-BA3D-C11F03FA3064}" type="pres">
      <dgm:prSet presAssocID="{9B276398-2F37-42B4-B094-34B10A5323F8}" presName="compNode" presStyleCnt="0"/>
      <dgm:spPr/>
    </dgm:pt>
    <dgm:pt modelId="{7A6FF761-5090-4BD1-843E-A5CF10C9FC84}" type="pres">
      <dgm:prSet presAssocID="{9B276398-2F37-42B4-B094-34B10A5323F8}" presName="bgRect" presStyleLbl="bgShp" presStyleIdx="0" presStyleCnt="3"/>
      <dgm:spPr/>
    </dgm:pt>
    <dgm:pt modelId="{4E96FD39-4804-44B9-914F-FAC145C5726D}" type="pres">
      <dgm:prSet presAssocID="{9B276398-2F37-42B4-B094-34B10A5323F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edule Event Action"/>
        </a:ext>
      </dgm:extLst>
    </dgm:pt>
    <dgm:pt modelId="{68C89E92-38DB-48C7-AFCA-4C539DB4E964}" type="pres">
      <dgm:prSet presAssocID="{9B276398-2F37-42B4-B094-34B10A5323F8}" presName="spaceRect" presStyleCnt="0"/>
      <dgm:spPr/>
    </dgm:pt>
    <dgm:pt modelId="{25C63FFD-744A-4F92-82D2-F63E07AF621F}" type="pres">
      <dgm:prSet presAssocID="{9B276398-2F37-42B4-B094-34B10A5323F8}" presName="parTx" presStyleLbl="revTx" presStyleIdx="0" presStyleCnt="3">
        <dgm:presLayoutVars>
          <dgm:chMax val="0"/>
          <dgm:chPref val="0"/>
        </dgm:presLayoutVars>
      </dgm:prSet>
      <dgm:spPr/>
    </dgm:pt>
    <dgm:pt modelId="{EA97B624-C064-448D-9692-24927DAF055C}" type="pres">
      <dgm:prSet presAssocID="{DEC857F0-D2F7-4116-84C8-B2E6FF71FA3C}" presName="sibTrans" presStyleCnt="0"/>
      <dgm:spPr/>
    </dgm:pt>
    <dgm:pt modelId="{F17FBB6D-7843-4613-9CC9-E72AE05109BF}" type="pres">
      <dgm:prSet presAssocID="{B217C9A0-7BC7-4321-9BA2-E4F05FB01E60}" presName="compNode" presStyleCnt="0"/>
      <dgm:spPr/>
    </dgm:pt>
    <dgm:pt modelId="{117D1A86-1FD1-4F33-B9B5-D8C26BFF179D}" type="pres">
      <dgm:prSet presAssocID="{B217C9A0-7BC7-4321-9BA2-E4F05FB01E60}" presName="bgRect" presStyleLbl="bgShp" presStyleIdx="1" presStyleCnt="3"/>
      <dgm:spPr/>
    </dgm:pt>
    <dgm:pt modelId="{C1BA71CA-7D80-4494-BFBF-B667AC9BAD4F}" type="pres">
      <dgm:prSet presAssocID="{B217C9A0-7BC7-4321-9BA2-E4F05FB01E6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7CB0853E-89D2-40A8-B4C4-4E0FBC073510}" type="pres">
      <dgm:prSet presAssocID="{B217C9A0-7BC7-4321-9BA2-E4F05FB01E60}" presName="spaceRect" presStyleCnt="0"/>
      <dgm:spPr/>
    </dgm:pt>
    <dgm:pt modelId="{AC6F2AD7-80D7-4AA0-B24F-1021B35595AD}" type="pres">
      <dgm:prSet presAssocID="{B217C9A0-7BC7-4321-9BA2-E4F05FB01E60}" presName="parTx" presStyleLbl="revTx" presStyleIdx="1" presStyleCnt="3">
        <dgm:presLayoutVars>
          <dgm:chMax val="0"/>
          <dgm:chPref val="0"/>
        </dgm:presLayoutVars>
      </dgm:prSet>
      <dgm:spPr/>
    </dgm:pt>
    <dgm:pt modelId="{1A92275E-3D43-4CB0-885D-4C9AD3A88265}" type="pres">
      <dgm:prSet presAssocID="{93220B7A-B21E-418C-8B81-CEE58B35A20C}" presName="sibTrans" presStyleCnt="0"/>
      <dgm:spPr/>
    </dgm:pt>
    <dgm:pt modelId="{BED07358-B8AB-4641-AD69-F9BA387764B3}" type="pres">
      <dgm:prSet presAssocID="{A16EEA43-064C-4401-BD4B-2D2F7CAC179A}" presName="compNode" presStyleCnt="0"/>
      <dgm:spPr/>
    </dgm:pt>
    <dgm:pt modelId="{AC36A589-E6E8-447F-84C5-643F7B756365}" type="pres">
      <dgm:prSet presAssocID="{A16EEA43-064C-4401-BD4B-2D2F7CAC179A}" presName="bgRect" presStyleLbl="bgShp" presStyleIdx="2" presStyleCnt="3"/>
      <dgm:spPr/>
    </dgm:pt>
    <dgm:pt modelId="{9311B019-EF4B-420A-A743-5B70D9E0AACE}" type="pres">
      <dgm:prSet presAssocID="{A16EEA43-064C-4401-BD4B-2D2F7CAC17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de"/>
        </a:ext>
      </dgm:extLst>
    </dgm:pt>
    <dgm:pt modelId="{94B06ED2-FB43-4248-8202-4CA8E5E818F1}" type="pres">
      <dgm:prSet presAssocID="{A16EEA43-064C-4401-BD4B-2D2F7CAC179A}" presName="spaceRect" presStyleCnt="0"/>
      <dgm:spPr/>
    </dgm:pt>
    <dgm:pt modelId="{E03A93B7-167A-4047-B8B6-218F68E39B62}" type="pres">
      <dgm:prSet presAssocID="{A16EEA43-064C-4401-BD4B-2D2F7CAC179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FD1D006-EF4E-4040-81AE-11B454130E40}" srcId="{2AB893E6-24B7-44C9-A73F-7D12F8366175}" destId="{B217C9A0-7BC7-4321-9BA2-E4F05FB01E60}" srcOrd="1" destOrd="0" parTransId="{39F1278B-C823-4796-82AA-2BF4D8E4A716}" sibTransId="{93220B7A-B21E-418C-8B81-CEE58B35A20C}"/>
    <dgm:cxn modelId="{6A996408-1324-48A7-B4AF-70812CCBC186}" type="presOf" srcId="{9B276398-2F37-42B4-B094-34B10A5323F8}" destId="{25C63FFD-744A-4F92-82D2-F63E07AF621F}" srcOrd="0" destOrd="0" presId="urn:microsoft.com/office/officeart/2018/2/layout/IconVerticalSolidList"/>
    <dgm:cxn modelId="{8B5E3B34-0D2D-4FCC-92A8-72C4C3E63517}" srcId="{2AB893E6-24B7-44C9-A73F-7D12F8366175}" destId="{9B276398-2F37-42B4-B094-34B10A5323F8}" srcOrd="0" destOrd="0" parTransId="{EBFA7383-6D7A-4BC3-808C-E75E2501E5AB}" sibTransId="{DEC857F0-D2F7-4116-84C8-B2E6FF71FA3C}"/>
    <dgm:cxn modelId="{6E40E066-B6C4-412A-BB24-AD61BBF18A58}" type="presOf" srcId="{2AB893E6-24B7-44C9-A73F-7D12F8366175}" destId="{F8C46F36-B032-4B30-9CE8-3A1875151962}" srcOrd="0" destOrd="0" presId="urn:microsoft.com/office/officeart/2018/2/layout/IconVerticalSolidList"/>
    <dgm:cxn modelId="{127652AA-3A95-4A5C-A241-DC636A8646AA}" type="presOf" srcId="{B217C9A0-7BC7-4321-9BA2-E4F05FB01E60}" destId="{AC6F2AD7-80D7-4AA0-B24F-1021B35595AD}" srcOrd="0" destOrd="0" presId="urn:microsoft.com/office/officeart/2018/2/layout/IconVerticalSolidList"/>
    <dgm:cxn modelId="{2F76B5AE-6BA5-46C2-9505-64A306B6E61B}" type="presOf" srcId="{A16EEA43-064C-4401-BD4B-2D2F7CAC179A}" destId="{E03A93B7-167A-4047-B8B6-218F68E39B62}" srcOrd="0" destOrd="0" presId="urn:microsoft.com/office/officeart/2018/2/layout/IconVerticalSolidList"/>
    <dgm:cxn modelId="{602D9CDF-7C24-436B-8DBA-3DA4F4827B35}" srcId="{2AB893E6-24B7-44C9-A73F-7D12F8366175}" destId="{A16EEA43-064C-4401-BD4B-2D2F7CAC179A}" srcOrd="2" destOrd="0" parTransId="{CDC81DD3-19EA-4BA8-9FC4-7453E906A333}" sibTransId="{733881E6-A79B-48C5-906D-B4F30884C5FF}"/>
    <dgm:cxn modelId="{749DFA83-F8D7-4050-93D5-4C8BF7B840FD}" type="presParOf" srcId="{F8C46F36-B032-4B30-9CE8-3A1875151962}" destId="{F1316BC5-D051-4429-BA3D-C11F03FA3064}" srcOrd="0" destOrd="0" presId="urn:microsoft.com/office/officeart/2018/2/layout/IconVerticalSolidList"/>
    <dgm:cxn modelId="{A94DE514-01ED-41D5-BAEA-6AC46FB1DBE8}" type="presParOf" srcId="{F1316BC5-D051-4429-BA3D-C11F03FA3064}" destId="{7A6FF761-5090-4BD1-843E-A5CF10C9FC84}" srcOrd="0" destOrd="0" presId="urn:microsoft.com/office/officeart/2018/2/layout/IconVerticalSolidList"/>
    <dgm:cxn modelId="{B4D022CE-0F0D-404C-B843-7B366010AB81}" type="presParOf" srcId="{F1316BC5-D051-4429-BA3D-C11F03FA3064}" destId="{4E96FD39-4804-44B9-914F-FAC145C5726D}" srcOrd="1" destOrd="0" presId="urn:microsoft.com/office/officeart/2018/2/layout/IconVerticalSolidList"/>
    <dgm:cxn modelId="{3C95DE3E-45DA-4AF6-9A25-7D6A4E139152}" type="presParOf" srcId="{F1316BC5-D051-4429-BA3D-C11F03FA3064}" destId="{68C89E92-38DB-48C7-AFCA-4C539DB4E964}" srcOrd="2" destOrd="0" presId="urn:microsoft.com/office/officeart/2018/2/layout/IconVerticalSolidList"/>
    <dgm:cxn modelId="{43E38DE5-2815-4AEC-8E83-5331BE8D6007}" type="presParOf" srcId="{F1316BC5-D051-4429-BA3D-C11F03FA3064}" destId="{25C63FFD-744A-4F92-82D2-F63E07AF621F}" srcOrd="3" destOrd="0" presId="urn:microsoft.com/office/officeart/2018/2/layout/IconVerticalSolidList"/>
    <dgm:cxn modelId="{7BC43D16-D48B-4AF6-8076-4F41B79C0BCF}" type="presParOf" srcId="{F8C46F36-B032-4B30-9CE8-3A1875151962}" destId="{EA97B624-C064-448D-9692-24927DAF055C}" srcOrd="1" destOrd="0" presId="urn:microsoft.com/office/officeart/2018/2/layout/IconVerticalSolidList"/>
    <dgm:cxn modelId="{3253AD26-8EDE-400F-A1D2-0E52F155B9AB}" type="presParOf" srcId="{F8C46F36-B032-4B30-9CE8-3A1875151962}" destId="{F17FBB6D-7843-4613-9CC9-E72AE05109BF}" srcOrd="2" destOrd="0" presId="urn:microsoft.com/office/officeart/2018/2/layout/IconVerticalSolidList"/>
    <dgm:cxn modelId="{7B3BA354-FCAA-4862-AF0E-3044E6FB83C2}" type="presParOf" srcId="{F17FBB6D-7843-4613-9CC9-E72AE05109BF}" destId="{117D1A86-1FD1-4F33-B9B5-D8C26BFF179D}" srcOrd="0" destOrd="0" presId="urn:microsoft.com/office/officeart/2018/2/layout/IconVerticalSolidList"/>
    <dgm:cxn modelId="{4714045A-C743-43FD-A1F1-77D740C19764}" type="presParOf" srcId="{F17FBB6D-7843-4613-9CC9-E72AE05109BF}" destId="{C1BA71CA-7D80-4494-BFBF-B667AC9BAD4F}" srcOrd="1" destOrd="0" presId="urn:microsoft.com/office/officeart/2018/2/layout/IconVerticalSolidList"/>
    <dgm:cxn modelId="{72C3F298-151C-4E74-9528-1CDDE4072C15}" type="presParOf" srcId="{F17FBB6D-7843-4613-9CC9-E72AE05109BF}" destId="{7CB0853E-89D2-40A8-B4C4-4E0FBC073510}" srcOrd="2" destOrd="0" presId="urn:microsoft.com/office/officeart/2018/2/layout/IconVerticalSolidList"/>
    <dgm:cxn modelId="{DA03A3AF-6811-4D25-8376-ECB9A0D895C5}" type="presParOf" srcId="{F17FBB6D-7843-4613-9CC9-E72AE05109BF}" destId="{AC6F2AD7-80D7-4AA0-B24F-1021B35595AD}" srcOrd="3" destOrd="0" presId="urn:microsoft.com/office/officeart/2018/2/layout/IconVerticalSolidList"/>
    <dgm:cxn modelId="{D9392119-CD21-42F0-92AA-07399F617CF2}" type="presParOf" srcId="{F8C46F36-B032-4B30-9CE8-3A1875151962}" destId="{1A92275E-3D43-4CB0-885D-4C9AD3A88265}" srcOrd="3" destOrd="0" presId="urn:microsoft.com/office/officeart/2018/2/layout/IconVerticalSolidList"/>
    <dgm:cxn modelId="{AFEFED68-0446-481B-8C6C-19A985D8950E}" type="presParOf" srcId="{F8C46F36-B032-4B30-9CE8-3A1875151962}" destId="{BED07358-B8AB-4641-AD69-F9BA387764B3}" srcOrd="4" destOrd="0" presId="urn:microsoft.com/office/officeart/2018/2/layout/IconVerticalSolidList"/>
    <dgm:cxn modelId="{A7BD1DFA-B443-42BA-A1BA-82BD09D1F73D}" type="presParOf" srcId="{BED07358-B8AB-4641-AD69-F9BA387764B3}" destId="{AC36A589-E6E8-447F-84C5-643F7B756365}" srcOrd="0" destOrd="0" presId="urn:microsoft.com/office/officeart/2018/2/layout/IconVerticalSolidList"/>
    <dgm:cxn modelId="{E547180A-8AB3-49C3-BE55-3219DFA3704D}" type="presParOf" srcId="{BED07358-B8AB-4641-AD69-F9BA387764B3}" destId="{9311B019-EF4B-420A-A743-5B70D9E0AACE}" srcOrd="1" destOrd="0" presId="urn:microsoft.com/office/officeart/2018/2/layout/IconVerticalSolidList"/>
    <dgm:cxn modelId="{6A1C5CDB-3732-4543-958A-EEAECB6E7830}" type="presParOf" srcId="{BED07358-B8AB-4641-AD69-F9BA387764B3}" destId="{94B06ED2-FB43-4248-8202-4CA8E5E818F1}" srcOrd="2" destOrd="0" presId="urn:microsoft.com/office/officeart/2018/2/layout/IconVerticalSolidList"/>
    <dgm:cxn modelId="{E68C8876-56D1-485D-BFBB-30DCC72629A3}" type="presParOf" srcId="{BED07358-B8AB-4641-AD69-F9BA387764B3}" destId="{E03A93B7-167A-4047-B8B6-218F68E39B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FF761-5090-4BD1-843E-A5CF10C9FC84}">
      <dsp:nvSpPr>
        <dsp:cNvPr id="0" name=""/>
        <dsp:cNvSpPr/>
      </dsp:nvSpPr>
      <dsp:spPr>
        <a:xfrm>
          <a:off x="0" y="695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96FD39-4804-44B9-914F-FAC145C5726D}">
      <dsp:nvSpPr>
        <dsp:cNvPr id="0" name=""/>
        <dsp:cNvSpPr/>
      </dsp:nvSpPr>
      <dsp:spPr>
        <a:xfrm>
          <a:off x="492238" y="366823"/>
          <a:ext cx="894979" cy="8949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63FFD-744A-4F92-82D2-F63E07AF621F}">
      <dsp:nvSpPr>
        <dsp:cNvPr id="0" name=""/>
        <dsp:cNvSpPr/>
      </dsp:nvSpPr>
      <dsp:spPr>
        <a:xfrm>
          <a:off x="1879455" y="695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Problem Background</a:t>
          </a:r>
        </a:p>
      </dsp:txBody>
      <dsp:txXfrm>
        <a:off x="1879455" y="695"/>
        <a:ext cx="4237880" cy="1627234"/>
      </dsp:txXfrm>
    </dsp:sp>
    <dsp:sp modelId="{117D1A86-1FD1-4F33-B9B5-D8C26BFF179D}">
      <dsp:nvSpPr>
        <dsp:cNvPr id="0" name=""/>
        <dsp:cNvSpPr/>
      </dsp:nvSpPr>
      <dsp:spPr>
        <a:xfrm>
          <a:off x="0" y="2034738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A71CA-7D80-4494-BFBF-B667AC9BAD4F}">
      <dsp:nvSpPr>
        <dsp:cNvPr id="0" name=""/>
        <dsp:cNvSpPr/>
      </dsp:nvSpPr>
      <dsp:spPr>
        <a:xfrm>
          <a:off x="492238" y="2400866"/>
          <a:ext cx="894979" cy="8949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F2AD7-80D7-4AA0-B24F-1021B35595AD}">
      <dsp:nvSpPr>
        <dsp:cNvPr id="0" name=""/>
        <dsp:cNvSpPr/>
      </dsp:nvSpPr>
      <dsp:spPr>
        <a:xfrm>
          <a:off x="1879455" y="2034738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Learning Objectives</a:t>
          </a:r>
        </a:p>
      </dsp:txBody>
      <dsp:txXfrm>
        <a:off x="1879455" y="2034738"/>
        <a:ext cx="4237880" cy="1627234"/>
      </dsp:txXfrm>
    </dsp:sp>
    <dsp:sp modelId="{AC36A589-E6E8-447F-84C5-643F7B756365}">
      <dsp:nvSpPr>
        <dsp:cNvPr id="0" name=""/>
        <dsp:cNvSpPr/>
      </dsp:nvSpPr>
      <dsp:spPr>
        <a:xfrm>
          <a:off x="0" y="4068781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11B019-EF4B-420A-A743-5B70D9E0AACE}">
      <dsp:nvSpPr>
        <dsp:cNvPr id="0" name=""/>
        <dsp:cNvSpPr/>
      </dsp:nvSpPr>
      <dsp:spPr>
        <a:xfrm>
          <a:off x="492238" y="4434909"/>
          <a:ext cx="894979" cy="8949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A93B7-167A-4047-B8B6-218F68E39B62}">
      <dsp:nvSpPr>
        <dsp:cNvPr id="0" name=""/>
        <dsp:cNvSpPr/>
      </dsp:nvSpPr>
      <dsp:spPr>
        <a:xfrm>
          <a:off x="1879455" y="4068781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Coding</a:t>
          </a:r>
        </a:p>
      </dsp:txBody>
      <dsp:txXfrm>
        <a:off x="1879455" y="4068781"/>
        <a:ext cx="4237880" cy="1627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A5B76-FE11-9146-96D0-3F823AAE242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AB8A6-DB5D-CC4A-8AF7-26A038E90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57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B8A6-DB5D-CC4A-8AF7-26A038E90D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AE487-5B6D-9744-B942-3DDE59458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7033A4-DFE6-7A4F-BB9D-B6E0D9F2A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6DDD6-28DD-114E-A342-69001B3A9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ADE46-0E41-DA4C-85DF-8E3435C6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99472-20AF-9441-B395-FF1D4DD1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2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9C534-5FF1-6B41-9ED0-80F17FDC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04F0F-D338-CE49-80EE-7381350EF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6D0B8-658E-4A46-9C63-36A8AA605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2AE23-D41A-A94F-9FF5-7111D4C35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C78F-665B-754F-BED2-B7B80F41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4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9C2C3B-2AF7-B547-A3BF-3C0A46268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48BE66-B383-504C-99B2-7F8C85E06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7DCC9-443C-A94B-9A19-1F761E1E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A0E69-712F-6242-BBE4-C5B03A407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6812F-091E-CA42-B9EB-1A03180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08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78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8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80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24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19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449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37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7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5EC1-4DDD-6F40-BF64-659124BD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A21D0-06BD-AE4C-B43A-D6CFE6951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5D95D-A4E8-6B4F-8FAF-2419CD4B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65B35-67EC-1F4A-91D3-4A35CF0CE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922CD-24A8-9F41-BCA9-6434A4BA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74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61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20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50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CB67-B508-8246-9025-1D54437C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87F9A-B7B5-374D-AE3F-C821F39FF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5B129-27CD-FA4B-8D63-499F4BB25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6B4F2-4311-6C4B-8FF6-DCFA13A5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FE61-8D2F-9540-971B-3D13E9654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77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34E4-D4D8-904C-8436-58471D27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C4514-D6E3-5F4E-97FA-79E693A41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D6567-6268-0B4E-A304-81B850442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DD34-23E1-904F-9242-D9554AD4C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EFD69-612D-7344-B26D-9B83AD025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D3830-E88E-254D-A4D7-34EF1D0A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A819-FA17-1E40-9172-65846DFDB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6A847-9577-4146-9D76-F428E8EEE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2031B-6B96-FC46-9EE4-C01434731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50834-F5D3-9345-A0E9-39F082755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00102-E70F-604E-979D-345F0A6ECF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50857F-8BB4-B242-AED4-F4FD58757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682C9A-BB42-A14E-A5F7-6BCDD9902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6F0BA6-885B-1549-B8E8-A24CEEDB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99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CFD8-B41A-EC4B-B883-45992CA5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28D60-3E64-D348-8B40-E6FB8E357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952DA-3FF9-B84B-A1A0-CDE0D5C6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BC979-DA5A-FE43-8262-32BEA846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53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CD90FD-1C0B-5641-BA35-B629609D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6593D3-C56D-D342-BE2E-C707DDED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A40A5-B90C-B546-B169-4CD4B4757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71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489A4-0938-974C-91E0-BDD9260E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75371-D5C9-9F45-9A7C-E75BB8E71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EFDA6-B24D-F74B-A89D-475C908FD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61C6D-EEE4-5E46-B870-6C84A8A9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6758E-F27C-0A49-915F-E89777E8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62790-5942-4B47-B513-0F93504E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77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BACD-A2A4-A548-A1F7-C849045D6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7ABA11-1A1F-7749-83FF-7CF7DA3C14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93AC0-87FE-3E42-A8AA-30FA0CC70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C2A11-0940-B840-A0E4-23223882D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0E3AA-36DE-E040-AE44-9EDD7854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3F9A7-8039-1340-965A-FF0B8B4A9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76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01874B-5FB4-1349-B111-F5A8303C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6426E-2E3C-B541-A3CE-5AC4D712A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ECC0F-D633-6C4A-A71B-B270E1BDB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6B0A-A501-4A40-B59D-F05DB0857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E53EE-232C-EB42-9864-2EF49F24C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5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87ED4-668B-F44E-A920-36BFDAE72AA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32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9EECFE-814E-4B68-96A7-86A795BD2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F847C8-7801-44D8-8CCA-CDBA7AD91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AF180F00-B4B2-4196-BB1C-ECD21B03F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600F8C-C8F3-420C-9D3B-E1FBE7BAE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0194E-2819-6C4E-8E33-CA6342720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0024" y="1383527"/>
            <a:ext cx="6072333" cy="4175166"/>
          </a:xfrm>
        </p:spPr>
        <p:txBody>
          <a:bodyPr anchor="ctr">
            <a:normAutofit/>
          </a:bodyPr>
          <a:lstStyle/>
          <a:p>
            <a:pPr algn="r"/>
            <a:r>
              <a:rPr lang="en-US" sz="6700" b="1" dirty="0"/>
              <a:t>APS106 – Design Problem #3</a:t>
            </a:r>
            <a:br>
              <a:rPr lang="en-US" sz="6700" dirty="0"/>
            </a:br>
            <a:r>
              <a:rPr lang="en-US" sz="6700" dirty="0"/>
              <a:t>WORDLE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A83C62-53F4-1D4F-839F-C401681FD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6051" y="2581835"/>
            <a:ext cx="3323968" cy="1778552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Friday February 18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A55BF2-380C-4942-8AB1-55A6A52A3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542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024B-CA54-7947-BD99-C851A12B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While Loops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57BC9-5745-A846-84B8-D328BD14F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4448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▪ The while loop keeps executing a piece of code as long as a particular condition is True. </a:t>
            </a:r>
          </a:p>
          <a:p>
            <a:pPr marL="0" indent="0">
              <a:buNone/>
            </a:pPr>
            <a:r>
              <a:rPr lang="en-CA" dirty="0"/>
              <a:t>▪ There must be a colon (:) at the end of the while statement.</a:t>
            </a:r>
          </a:p>
          <a:p>
            <a:pPr marL="0" indent="0">
              <a:buNone/>
            </a:pPr>
            <a:r>
              <a:rPr lang="en-CA" dirty="0"/>
              <a:t>▪ The action to be performed must be indented.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7E0982-E840-B544-A3CC-16EE8AB4E2BF}"/>
              </a:ext>
            </a:extLst>
          </p:cNvPr>
          <p:cNvGrpSpPr/>
          <p:nvPr/>
        </p:nvGrpSpPr>
        <p:grpSpPr>
          <a:xfrm>
            <a:off x="7231007" y="154925"/>
            <a:ext cx="4577698" cy="2521772"/>
            <a:chOff x="6776102" y="242449"/>
            <a:chExt cx="5247733" cy="32890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64161BC-007B-2847-A01F-5E6F93911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6873" y="242449"/>
              <a:ext cx="5036962" cy="31663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927AD2-95E0-1749-885C-9EC31D361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6102" y="1304568"/>
              <a:ext cx="989736" cy="222690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50B9B8C-0B06-9345-9F80-5120E70060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74"/>
          <a:stretch/>
        </p:blipFill>
        <p:spPr>
          <a:xfrm>
            <a:off x="7685912" y="2776640"/>
            <a:ext cx="3667888" cy="392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6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323F5-A584-9843-B0B4-23B2BCFF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Statements: </a:t>
            </a:r>
            <a:r>
              <a:rPr lang="en-US" b="1" dirty="0"/>
              <a:t>If</a:t>
            </a:r>
            <a:r>
              <a:rPr lang="en-US" dirty="0"/>
              <a:t>, </a:t>
            </a:r>
            <a:r>
              <a:rPr lang="en-US" b="1" dirty="0" err="1"/>
              <a:t>Elif</a:t>
            </a:r>
            <a:r>
              <a:rPr lang="en-US" dirty="0"/>
              <a:t> and </a:t>
            </a:r>
            <a:r>
              <a:rPr lang="en-US" b="1" dirty="0"/>
              <a:t>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A0B0C-B7B3-DD4B-9FC9-2F2BC0165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6DAD6-0E9E-8F4C-9DC5-343CDE079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723"/>
            <a:ext cx="12192000" cy="602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80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A8D9-24E4-9E49-866B-E440FEC7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String Indexing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80FF2-EC5B-7C41-A124-080807A0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529"/>
            <a:ext cx="10515600" cy="4351338"/>
          </a:xfrm>
        </p:spPr>
        <p:txBody>
          <a:bodyPr/>
          <a:lstStyle/>
          <a:p>
            <a:r>
              <a:rPr lang="en-CA" dirty="0"/>
              <a:t>An </a:t>
            </a:r>
            <a:r>
              <a:rPr lang="en-CA" dirty="0">
                <a:solidFill>
                  <a:schemeClr val="accent2"/>
                </a:solidFill>
              </a:rPr>
              <a:t>index</a:t>
            </a:r>
            <a:r>
              <a:rPr lang="en-CA" dirty="0"/>
              <a:t> is a position within the </a:t>
            </a:r>
            <a:r>
              <a:rPr lang="en-CA" dirty="0">
                <a:solidFill>
                  <a:schemeClr val="accent6"/>
                </a:solidFill>
              </a:rPr>
              <a:t>string</a:t>
            </a:r>
          </a:p>
          <a:p>
            <a:r>
              <a:rPr lang="en-CA" dirty="0"/>
              <a:t>A particular element of the string is accessed by the index of the </a:t>
            </a:r>
            <a:br>
              <a:rPr lang="en-CA" dirty="0"/>
            </a:br>
            <a:r>
              <a:rPr lang="en-CA" dirty="0"/>
              <a:t>element surrounded by square brackets</a:t>
            </a:r>
          </a:p>
          <a:p>
            <a:r>
              <a:rPr lang="en-CA" dirty="0"/>
              <a:t>Positive indices count from the left-hand side, beginning with the first </a:t>
            </a:r>
            <a:br>
              <a:rPr lang="en-CA" dirty="0"/>
            </a:br>
            <a:r>
              <a:rPr lang="en-CA" dirty="0"/>
              <a:t>character at index 0, the second index 1, and so on...</a:t>
            </a:r>
          </a:p>
          <a:p>
            <a:r>
              <a:rPr lang="en-CA" dirty="0"/>
              <a:t>Negative indices count from the right-hand side, beginning with the </a:t>
            </a:r>
            <a:br>
              <a:rPr lang="en-CA" dirty="0"/>
            </a:br>
            <a:r>
              <a:rPr lang="en-CA" dirty="0"/>
              <a:t>last character at index -1, the second last at index -2, and so on...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094E5-1D79-B04B-B7AA-79CFEABC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657"/>
            <a:ext cx="12192000" cy="188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26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CB109-B669-994C-8B99-A955D98E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String Methods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54BF-F7AA-324D-A1D1-74D83A091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Strings are objects and just like other objects, the </a:t>
            </a:r>
            <a:r>
              <a:rPr lang="en-CA" dirty="0" err="1">
                <a:solidFill>
                  <a:schemeClr val="accent6"/>
                </a:solidFill>
              </a:rPr>
              <a:t>str</a:t>
            </a:r>
            <a:r>
              <a:rPr lang="en-CA" dirty="0"/>
              <a:t> type has </a:t>
            </a:r>
            <a:br>
              <a:rPr lang="en-CA" dirty="0"/>
            </a:br>
            <a:r>
              <a:rPr lang="en-CA" dirty="0"/>
              <a:t>associated methods that are only valid for strings</a:t>
            </a:r>
          </a:p>
          <a:p>
            <a:r>
              <a:rPr lang="en-CA" dirty="0"/>
              <a:t>Example:</a:t>
            </a:r>
            <a:r>
              <a:rPr lang="en-CA" dirty="0">
                <a:solidFill>
                  <a:schemeClr val="accent6"/>
                </a:solidFill>
              </a:rPr>
              <a:t> lower </a:t>
            </a:r>
            <a:r>
              <a:rPr lang="en-CA" dirty="0"/>
              <a:t>is a string method that generates a new string that has all lower case characters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AAFC7-D321-9C43-8B46-321712AE7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1294"/>
            <a:ext cx="12192000" cy="667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99AD19-D37A-3645-9226-F66638E3E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57640"/>
            <a:ext cx="8628063" cy="113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59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Specify what the values are 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What is the iterable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</a:p>
          <a:p>
            <a:r>
              <a:rPr lang="en-US" sz="3200" dirty="0"/>
              <a:t>An iterable is an object that can be iterated over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Strings are iterable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we know these from last week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10335125" y="1816771"/>
            <a:ext cx="1191127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6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D69F02-5144-4878-968A-17B98C301BD7}"/>
              </a:ext>
            </a:extLst>
          </p:cNvPr>
          <p:cNvCxnSpPr>
            <a:cxnSpLocks/>
          </p:cNvCxnSpPr>
          <p:nvPr/>
        </p:nvCxnSpPr>
        <p:spPr>
          <a:xfrm flipH="1" flipV="1">
            <a:off x="1732547" y="2406316"/>
            <a:ext cx="2406318" cy="14708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DAFD77-5E90-4301-B620-919694785654}"/>
              </a:ext>
            </a:extLst>
          </p:cNvPr>
          <p:cNvCxnSpPr>
            <a:cxnSpLocks/>
          </p:cNvCxnSpPr>
          <p:nvPr/>
        </p:nvCxnSpPr>
        <p:spPr>
          <a:xfrm flipV="1">
            <a:off x="4138863" y="1973179"/>
            <a:ext cx="3128211" cy="19040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562EBF-756B-4824-9356-949FB0D699F5}"/>
              </a:ext>
            </a:extLst>
          </p:cNvPr>
          <p:cNvSpPr txBox="1"/>
          <p:nvPr/>
        </p:nvSpPr>
        <p:spPr>
          <a:xfrm>
            <a:off x="167294" y="1199555"/>
            <a:ext cx="57695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i &lt; len(chrome_4):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chrome_4[i] == 'A':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counter += 1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 +=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C7AC3-970D-4D47-853E-5D0B48C8C8D6}"/>
              </a:ext>
            </a:extLst>
          </p:cNvPr>
          <p:cNvSpPr txBox="1"/>
          <p:nvPr/>
        </p:nvSpPr>
        <p:spPr>
          <a:xfrm>
            <a:off x="6314184" y="1199555"/>
            <a:ext cx="576952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character in chrome_4: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character == 'A':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counter +=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79005-14E1-4EFB-93E0-4F247B713455}"/>
              </a:ext>
            </a:extLst>
          </p:cNvPr>
          <p:cNvSpPr txBox="1"/>
          <p:nvPr/>
        </p:nvSpPr>
        <p:spPr>
          <a:xfrm>
            <a:off x="6319438" y="529384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5BD65-40ED-46AD-BB6F-1BEA2E406771}"/>
              </a:ext>
            </a:extLst>
          </p:cNvPr>
          <p:cNvSpPr txBox="1"/>
          <p:nvPr/>
        </p:nvSpPr>
        <p:spPr>
          <a:xfrm>
            <a:off x="167294" y="529384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F4F27FC-38DA-4FD6-8623-75AA5D52D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317" y="3962607"/>
            <a:ext cx="8449030" cy="258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Differences</a:t>
            </a:r>
          </a:p>
          <a:p>
            <a:r>
              <a:rPr lang="en-US" dirty="0"/>
              <a:t>In the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while </a:t>
            </a:r>
            <a:r>
              <a:rPr lang="en-US" dirty="0"/>
              <a:t>loop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the loop variable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(i) </a:t>
            </a:r>
            <a:r>
              <a:rPr lang="en-US" dirty="0"/>
              <a:t>was the index of each character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while in the for loop the loop variable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(character) </a:t>
            </a:r>
            <a:r>
              <a:rPr lang="en-US" dirty="0"/>
              <a:t>is the value of each character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2ACBF9-B631-4B58-89F1-D9D6E551055E}"/>
              </a:ext>
            </a:extLst>
          </p:cNvPr>
          <p:cNvSpPr/>
          <p:nvPr/>
        </p:nvSpPr>
        <p:spPr>
          <a:xfrm>
            <a:off x="4060658" y="3771015"/>
            <a:ext cx="180474" cy="180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38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87A44-5CD2-704F-95D0-B71E16692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en-US" sz="5000"/>
              <a:t>Agenda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103B76-97EF-4776-B5FD-E93B959A6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7412270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8663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1ED94-061D-A542-94F3-AE5215D60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US"/>
              <a:t>WORDLE: The Viral Pandemic Game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EAFC5-C885-4A4E-AEB5-4761FC0C4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r>
              <a:rPr lang="en-US" sz="2400" dirty="0"/>
              <a:t>NY Times hosted online word-guessing game, but can only play once a day.</a:t>
            </a:r>
          </a:p>
          <a:p>
            <a:r>
              <a:rPr lang="en-US" sz="2400" dirty="0"/>
              <a:t>6 guesses to try and get the correct 5-letter word.</a:t>
            </a:r>
          </a:p>
          <a:p>
            <a:r>
              <a:rPr lang="en-US" sz="2400" dirty="0"/>
              <a:t>Color coding of letters to help indicate how close you are to the correct word.</a:t>
            </a: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E8728-AF3E-5B47-B2C5-206EFAF46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09" y="913033"/>
            <a:ext cx="4475531" cy="50286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454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F166B-E43D-A641-9BA6-FE944B4C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WORDLE: Rules of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4FAD1-AAAF-5F4B-B9F8-1C76E8589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2000" cy="4351338"/>
          </a:xfrm>
        </p:spPr>
        <p:txBody>
          <a:bodyPr/>
          <a:lstStyle/>
          <a:p>
            <a:r>
              <a:rPr lang="en-US" dirty="0"/>
              <a:t>For each letter in your guess:</a:t>
            </a:r>
          </a:p>
          <a:p>
            <a:pPr lvl="1"/>
            <a:r>
              <a:rPr lang="en-US" dirty="0"/>
              <a:t>Green = Correct letter, in correct position.</a:t>
            </a:r>
          </a:p>
          <a:p>
            <a:pPr lvl="1"/>
            <a:r>
              <a:rPr lang="en-US" dirty="0"/>
              <a:t>Yellow = Correct letter, in wrong position.</a:t>
            </a:r>
          </a:p>
          <a:p>
            <a:pPr lvl="1"/>
            <a:r>
              <a:rPr lang="en-US" dirty="0"/>
              <a:t>Grey = Wrong letter not in word.</a:t>
            </a:r>
          </a:p>
          <a:p>
            <a:r>
              <a:rPr lang="en-US" dirty="0"/>
              <a:t>The game ends if you either:</a:t>
            </a:r>
          </a:p>
          <a:p>
            <a:pPr lvl="1"/>
            <a:r>
              <a:rPr lang="en-US" dirty="0"/>
              <a:t>Get the word fully correct.</a:t>
            </a:r>
          </a:p>
          <a:p>
            <a:pPr lvl="1"/>
            <a:r>
              <a:rPr lang="en-US" dirty="0"/>
              <a:t>Run out of attempts (6).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115D0-D169-F34F-98E8-5AC5F208C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0" y="1660525"/>
            <a:ext cx="48895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9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44E858-0854-F14E-8AA7-CE9EAAEA4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4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2DA65-821D-B64E-BEA2-AD7E3C398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1913950"/>
            <a:ext cx="5171091" cy="134275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Learning Objectives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51983-B8CE-804B-A766-B61838E8B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5171091" cy="261983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Practice with </a:t>
            </a:r>
            <a:r>
              <a:rPr lang="en-US" sz="2400" u="sng" dirty="0"/>
              <a:t>user input</a:t>
            </a:r>
          </a:p>
          <a:p>
            <a:r>
              <a:rPr lang="en-US" sz="2400" dirty="0"/>
              <a:t>Understand </a:t>
            </a:r>
            <a:r>
              <a:rPr lang="en-US" sz="2400" u="sng" dirty="0"/>
              <a:t>loops </a:t>
            </a:r>
            <a:r>
              <a:rPr lang="en-US" sz="2400" dirty="0"/>
              <a:t>and </a:t>
            </a:r>
            <a:r>
              <a:rPr lang="en-US" sz="2400" u="sng" dirty="0"/>
              <a:t>conditionals</a:t>
            </a:r>
          </a:p>
          <a:p>
            <a:r>
              <a:rPr lang="en-US" sz="2400" dirty="0"/>
              <a:t>Understand </a:t>
            </a:r>
            <a:r>
              <a:rPr lang="en-US" sz="2400" u="sng" dirty="0"/>
              <a:t>string manipulation</a:t>
            </a:r>
            <a:r>
              <a:rPr lang="en-US" sz="2400" dirty="0"/>
              <a:t> and </a:t>
            </a:r>
            <a:r>
              <a:rPr lang="en-US" sz="2400" u="sng" dirty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849263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27E11-D5D1-164A-9848-381930D5A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Engineering Design Process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389AD6-1097-2346-B821-B4548A500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/>
              <a:t>Learn to define the problem</a:t>
            </a:r>
          </a:p>
          <a:p>
            <a:r>
              <a:rPr lang="en-US" sz="1800"/>
              <a:t>Practice defining test cases</a:t>
            </a:r>
          </a:p>
          <a:p>
            <a:r>
              <a:rPr lang="en-US" sz="1800"/>
              <a:t>Develop an algorithm plan (i.e. a workflow!)</a:t>
            </a:r>
          </a:p>
          <a:p>
            <a:r>
              <a:rPr lang="en-US" sz="1800"/>
              <a:t>Program your solution and debugging</a:t>
            </a:r>
          </a:p>
          <a:p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C6EA1-C474-5043-8757-181056DCD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342759"/>
            <a:ext cx="5628018" cy="393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38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DA481-2ABE-B94F-B0BE-521562224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828" y="1147158"/>
            <a:ext cx="6038470" cy="4713316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Some Reminders</a:t>
            </a:r>
          </a:p>
        </p:txBody>
      </p:sp>
      <p:grpSp>
        <p:nvGrpSpPr>
          <p:cNvPr id="30" name="Group 20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42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13276" cy="4835479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text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 </a:t>
            </a:r>
            <a:r>
              <a:rPr lang="en-US" sz="3600" spc="-915" dirty="0">
                <a:cs typeface="Courier New"/>
              </a:rPr>
              <a:t> 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2264978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271234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 of an import statement is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2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2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2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922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6828</TotalTime>
  <Words>492</Words>
  <Application>Microsoft Macintosh PowerPoint</Application>
  <PresentationFormat>Widescreen</PresentationFormat>
  <Paragraphs>91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Courier New</vt:lpstr>
      <vt:lpstr>Office Theme</vt:lpstr>
      <vt:lpstr>1_Office Theme</vt:lpstr>
      <vt:lpstr>APS106 – Design Problem #3 WORDLE</vt:lpstr>
      <vt:lpstr>Agenda</vt:lpstr>
      <vt:lpstr>WORDLE: The Viral Pandemic Game</vt:lpstr>
      <vt:lpstr>WORDLE: Rules of the Game</vt:lpstr>
      <vt:lpstr>Learning Objectives</vt:lpstr>
      <vt:lpstr>Engineering Design Process</vt:lpstr>
      <vt:lpstr>Some Reminders</vt:lpstr>
      <vt:lpstr>Input</vt:lpstr>
      <vt:lpstr>Importing Functions and Modules</vt:lpstr>
      <vt:lpstr>While Loops</vt:lpstr>
      <vt:lpstr>Conditional Statements: If, Elif and Else</vt:lpstr>
      <vt:lpstr>String Indexing</vt:lpstr>
      <vt:lpstr>String Methods</vt:lpstr>
      <vt:lpstr>For loops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APS106 – Design Problem #3 WORDLE</dc:title>
  <dc:creator>Katia Ossetchkina</dc:creator>
  <cp:lastModifiedBy>Katia Ossetchkina</cp:lastModifiedBy>
  <cp:revision>9</cp:revision>
  <cp:lastPrinted>2022-02-18T18:35:31Z</cp:lastPrinted>
  <dcterms:created xsi:type="dcterms:W3CDTF">2022-02-14T03:28:49Z</dcterms:created>
  <dcterms:modified xsi:type="dcterms:W3CDTF">2022-02-18T21:36:57Z</dcterms:modified>
</cp:coreProperties>
</file>